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1" d="100"/>
          <a:sy n="31" d="100"/>
        </p:scale>
        <p:origin x="187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6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8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1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9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5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3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9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7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4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BC87-950B-F64F-8966-8B2C4FACA82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8902B-0D55-0940-B340-F6E53EA0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4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57596" y="1968500"/>
            <a:ext cx="5384800" cy="592197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 descr="Scalloped BWBorders-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997" y="-279400"/>
            <a:ext cx="7569230" cy="9795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2512" y="536142"/>
            <a:ext cx="46900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BDottyDot"/>
                <a:cs typeface="KBDottyDot"/>
              </a:rPr>
              <a:t>Macclenny Elementary</a:t>
            </a:r>
          </a:p>
          <a:p>
            <a:pPr algn="ctr"/>
            <a:r>
              <a:rPr lang="en-US" sz="3200" dirty="0">
                <a:latin typeface="KBDottyDot"/>
                <a:cs typeface="KBDottyDot"/>
              </a:rPr>
              <a:t>1</a:t>
            </a:r>
            <a:r>
              <a:rPr lang="en-US" sz="3200" baseline="30000" dirty="0">
                <a:latin typeface="KBDottyDot"/>
                <a:cs typeface="KBDottyDot"/>
              </a:rPr>
              <a:t>st</a:t>
            </a:r>
            <a:r>
              <a:rPr lang="en-US" sz="3200" dirty="0">
                <a:latin typeface="KBDottyDot"/>
                <a:cs typeface="KBDottyDot"/>
              </a:rPr>
              <a:t> Grade Supply List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8345" y="2001728"/>
            <a:ext cx="5252207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KBDottyDot"/>
                <a:cs typeface="KBDottyDot"/>
              </a:rPr>
              <a:t>				</a:t>
            </a:r>
            <a:r>
              <a:rPr lang="en-US" sz="2000" u="sng" dirty="0">
                <a:latin typeface="KBDottyDot"/>
                <a:cs typeface="KBDottyDot"/>
              </a:rPr>
              <a:t>Supply List</a:t>
            </a:r>
          </a:p>
          <a:p>
            <a:endParaRPr lang="en-US" dirty="0">
              <a:latin typeface="KBDottyDot"/>
              <a:cs typeface="KBDottyDot"/>
            </a:endParaRP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5 boxes of crayons (24 count)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2 packs of 24 yellow #2 pencils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1 pair of scissors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2 packs of glue sticks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2 plastic folder with pockets and prongs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2 solid colored spiral notebooks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1 plastic (8in x 5in) pencil box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1 backpack</a:t>
            </a:r>
          </a:p>
          <a:p>
            <a:pPr marL="342900" indent="-342900">
              <a:buFontTx/>
              <a:buChar char="•"/>
            </a:pPr>
            <a:r>
              <a:rPr lang="en-US" dirty="0">
                <a:latin typeface="KBDottyDot"/>
                <a:cs typeface="KBDottyDot"/>
              </a:rPr>
              <a:t>1 school planner (may be purchased at MES)</a:t>
            </a:r>
          </a:p>
          <a:p>
            <a:endParaRPr lang="en-US" dirty="0">
              <a:latin typeface="KBDottyDot"/>
              <a:cs typeface="KBDottyDot"/>
            </a:endParaRPr>
          </a:p>
          <a:p>
            <a:r>
              <a:rPr lang="en-US" u="sng" dirty="0">
                <a:latin typeface="KBDottyDot"/>
                <a:cs typeface="KBDottyDot"/>
              </a:rPr>
              <a:t>Wish List Items:</a:t>
            </a:r>
          </a:p>
          <a:p>
            <a:r>
              <a:rPr lang="en-US" dirty="0">
                <a:latin typeface="KBDottyDot"/>
                <a:cs typeface="KBDottyDot"/>
              </a:rPr>
              <a:t>Clorox Wipes	</a:t>
            </a:r>
          </a:p>
          <a:p>
            <a:r>
              <a:rPr lang="en-US" dirty="0">
                <a:latin typeface="KBDottyDot"/>
                <a:cs typeface="KBDottyDot"/>
              </a:rPr>
              <a:t>Hand Sanitizer</a:t>
            </a:r>
          </a:p>
          <a:p>
            <a:r>
              <a:rPr lang="en-US" dirty="0">
                <a:latin typeface="KBDottyDot"/>
                <a:cs typeface="KBDottyDot"/>
              </a:rPr>
              <a:t>Box of tissues</a:t>
            </a:r>
          </a:p>
          <a:p>
            <a:endParaRPr lang="en-US" dirty="0">
              <a:latin typeface="KBDottyDot"/>
              <a:cs typeface="KBDottyDot"/>
            </a:endParaRPr>
          </a:p>
          <a:p>
            <a:endParaRPr lang="en-US" sz="2000" dirty="0">
              <a:latin typeface="KBDottyDot"/>
              <a:cs typeface="KBDottyDot"/>
            </a:endParaRPr>
          </a:p>
          <a:p>
            <a:r>
              <a:rPr lang="en-US" sz="2000" b="1" dirty="0">
                <a:latin typeface="KBDottyDot"/>
                <a:cs typeface="KBDottyDot"/>
              </a:rPr>
              <a:t>***Each individual teacher may have additional</a:t>
            </a:r>
          </a:p>
          <a:p>
            <a:r>
              <a:rPr lang="en-US" sz="2000" b="1" dirty="0">
                <a:latin typeface="KBDottyDot"/>
                <a:cs typeface="KBDottyDot"/>
              </a:rPr>
              <a:t> items requested.***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04" y="536142"/>
            <a:ext cx="1424663" cy="12740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18000" y="1943560"/>
            <a:ext cx="2154596" cy="1634490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latin typeface="KBDottyDot"/>
              </a:rPr>
              <a:t>Please Do NOT label items.  These will be used for the classroom.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4473" y="7721600"/>
            <a:ext cx="1097222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4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107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KBDottyDot</vt:lpstr>
      <vt:lpstr>Office Theme</vt:lpstr>
      <vt:lpstr>PowerPoint Presentation</vt:lpstr>
    </vt:vector>
  </TitlesOfParts>
  <Company>Macclenny Elementary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Maggie R. McCart</dc:creator>
  <cp:lastModifiedBy>Lynn Green</cp:lastModifiedBy>
  <cp:revision>4</cp:revision>
  <dcterms:created xsi:type="dcterms:W3CDTF">2017-05-23T12:08:21Z</dcterms:created>
  <dcterms:modified xsi:type="dcterms:W3CDTF">2023-07-12T14:30:46Z</dcterms:modified>
</cp:coreProperties>
</file>